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276" r:id="rId22"/>
    <p:sldId id="277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6/14/2020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6/14/2020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6/14/2020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8"/>
            <a:ext cx="6509764" cy="3588960"/>
          </a:xfrm>
        </p:spPr>
        <p:txBody>
          <a:bodyPr>
            <a:normAutofit/>
          </a:bodyPr>
          <a:lstStyle/>
          <a:p>
            <a:r>
              <a:rPr lang="en-US" sz="800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ƠNG MẠI ĐIỆN TỬ</a:t>
            </a:r>
            <a:endParaRPr lang="en-US" sz="8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740581"/>
          </a:xfrm>
        </p:spPr>
        <p:txBody>
          <a:bodyPr>
            <a:normAutofit lnSpcReduction="10000"/>
          </a:bodyPr>
          <a:lstStyle/>
          <a:p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TÀI: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ĐẶT ĐỒ ĂN</a:t>
            </a:r>
          </a:p>
          <a:p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15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	Lê Văn Đức</a:t>
            </a:r>
          </a:p>
          <a:p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Phan l</a:t>
            </a:r>
            <a:r>
              <a:rPr lang="vi-VN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5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huân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Trần </a:t>
            </a:r>
            <a:r>
              <a:rPr lang="en-US" sz="15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3851C-0AD9-49A6-B8D8-9FBCA44B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D9A29-6958-48C3-BF81-950A1B1EF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lphaUcPeriod"/>
            </a:pPr>
            <a:r>
              <a:rPr lang="en-US"/>
              <a:t>Biểu đồ uần tự thiết kế hệ thống</a:t>
            </a:r>
          </a:p>
          <a:p>
            <a:pPr marL="285750" indent="-285750">
              <a:buFontTx/>
              <a:buChar char="-"/>
            </a:pPr>
            <a:r>
              <a:rPr lang="en-US"/>
              <a:t>Tạo tài khoản</a:t>
            </a:r>
          </a:p>
          <a:p>
            <a:pPr marL="285750" indent="-285750">
              <a:buFontTx/>
              <a:buChar char="-"/>
            </a:pPr>
            <a:r>
              <a:rPr lang="en-US"/>
              <a:t>Đăng nhập</a:t>
            </a:r>
          </a:p>
          <a:p>
            <a:pPr marL="285750" indent="-285750">
              <a:buFontTx/>
              <a:buChar char="-"/>
            </a:pPr>
            <a:r>
              <a:rPr lang="en-US"/>
              <a:t>Tìm kiếm hàng hóa</a:t>
            </a:r>
          </a:p>
          <a:p>
            <a:pPr marL="285750" indent="-285750">
              <a:buFontTx/>
              <a:buChar char="-"/>
            </a:pPr>
            <a:r>
              <a:rPr lang="en-US" b="1"/>
              <a:t>Đặt món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CEF1FB-C19F-44DC-853F-122BE441BE4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438" y="1359694"/>
            <a:ext cx="50196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1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8BA5-3D04-41BA-AEA3-67804B96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BF600-7961-4932-8715-DF079736D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AutoNum type="alphaUcPeriod"/>
            </a:pPr>
            <a:r>
              <a:rPr lang="en-US"/>
              <a:t>Biểu đồ tuần tự thiết kế hệ thống</a:t>
            </a:r>
          </a:p>
          <a:p>
            <a:pPr marL="285750" indent="-285750">
              <a:buFontTx/>
              <a:buChar char="-"/>
            </a:pPr>
            <a:r>
              <a:rPr lang="en-US"/>
              <a:t>Tạo tài khoản</a:t>
            </a:r>
          </a:p>
          <a:p>
            <a:pPr marL="285750" indent="-285750">
              <a:buFontTx/>
              <a:buChar char="-"/>
            </a:pPr>
            <a:r>
              <a:rPr lang="en-US"/>
              <a:t>Đăng nhập</a:t>
            </a:r>
          </a:p>
          <a:p>
            <a:pPr marL="285750" indent="-285750">
              <a:buFontTx/>
              <a:buChar char="-"/>
            </a:pPr>
            <a:r>
              <a:rPr lang="en-US"/>
              <a:t>Tìm kiếm hàng hóa</a:t>
            </a:r>
          </a:p>
          <a:p>
            <a:pPr marL="285750" indent="-285750">
              <a:buFontTx/>
              <a:buChar char="-"/>
            </a:pPr>
            <a:r>
              <a:rPr lang="en-US"/>
              <a:t>Đặt món</a:t>
            </a:r>
          </a:p>
          <a:p>
            <a:pPr marL="285750" indent="-285750">
              <a:buFontTx/>
              <a:buChar char="-"/>
            </a:pPr>
            <a:r>
              <a:rPr lang="en-US" b="1"/>
              <a:t>Thêm món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073D8C-26B0-40B0-B2D4-C5A03A3062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515" y="1728592"/>
            <a:ext cx="6305985" cy="31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3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02E4-F502-4B21-B6B3-419FB599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CFEF9-8C7F-451C-8BCB-28673FFA4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AutoNum type="alphaUcPeriod"/>
            </a:pPr>
            <a:r>
              <a:rPr lang="en-US"/>
              <a:t>Biểu đồ tuần tự thiết kế hệ thống</a:t>
            </a:r>
          </a:p>
          <a:p>
            <a:pPr marL="285750" indent="-285750">
              <a:buFontTx/>
              <a:buChar char="-"/>
            </a:pPr>
            <a:r>
              <a:rPr lang="en-US"/>
              <a:t>Tạo tài khoản</a:t>
            </a:r>
          </a:p>
          <a:p>
            <a:pPr marL="285750" indent="-285750">
              <a:buFontTx/>
              <a:buChar char="-"/>
            </a:pPr>
            <a:r>
              <a:rPr lang="en-US"/>
              <a:t>Đăng nhập</a:t>
            </a:r>
          </a:p>
          <a:p>
            <a:pPr marL="285750" indent="-285750">
              <a:buFontTx/>
              <a:buChar char="-"/>
            </a:pPr>
            <a:r>
              <a:rPr lang="en-US"/>
              <a:t>Tìm kiếm hàng hóa</a:t>
            </a:r>
          </a:p>
          <a:p>
            <a:r>
              <a:rPr lang="en-US"/>
              <a:t>-    Đặt món</a:t>
            </a:r>
          </a:p>
          <a:p>
            <a:r>
              <a:rPr lang="en-US"/>
              <a:t>-    Thêm món </a:t>
            </a:r>
          </a:p>
          <a:p>
            <a:pPr marL="285750" indent="-285750">
              <a:buFontTx/>
              <a:buChar char="-"/>
            </a:pPr>
            <a:r>
              <a:rPr lang="en-US" b="1"/>
              <a:t>Cập nhật món</a:t>
            </a:r>
          </a:p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0DE6A9-F721-4D8D-A9A9-3A5A0798AC8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1359694"/>
            <a:ext cx="4933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5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D1E5-CB18-4FE6-A6B6-E1DA8740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16DBA-80BE-4BE4-8F9A-1CABC29E6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AutoNum type="alphaUcPeriod"/>
            </a:pPr>
            <a:r>
              <a:rPr lang="en-US"/>
              <a:t>Biểu đồ tuần tự thiết kế hệ thống</a:t>
            </a:r>
          </a:p>
          <a:p>
            <a:pPr marL="285750" indent="-285750">
              <a:buFontTx/>
              <a:buChar char="-"/>
            </a:pPr>
            <a:r>
              <a:rPr lang="en-US"/>
              <a:t>Tạo tài khoản</a:t>
            </a:r>
          </a:p>
          <a:p>
            <a:pPr marL="285750" indent="-285750">
              <a:buFontTx/>
              <a:buChar char="-"/>
            </a:pPr>
            <a:r>
              <a:rPr lang="en-US"/>
              <a:t>Đăng nhập</a:t>
            </a:r>
          </a:p>
          <a:p>
            <a:pPr marL="285750" indent="-285750">
              <a:buFontTx/>
              <a:buChar char="-"/>
            </a:pPr>
            <a:r>
              <a:rPr lang="en-US"/>
              <a:t>Tìm kiếm hàng hóa</a:t>
            </a:r>
          </a:p>
          <a:p>
            <a:r>
              <a:rPr lang="en-US"/>
              <a:t>-     Đặt món</a:t>
            </a:r>
          </a:p>
          <a:p>
            <a:r>
              <a:rPr lang="en-US"/>
              <a:t>-    Thêm món </a:t>
            </a:r>
          </a:p>
          <a:p>
            <a:pPr marL="285750" indent="-285750">
              <a:buFontTx/>
              <a:buChar char="-"/>
            </a:pPr>
            <a:r>
              <a:rPr lang="en-US"/>
              <a:t>Cập nhật món</a:t>
            </a:r>
          </a:p>
          <a:p>
            <a:pPr marL="285750" indent="-285750">
              <a:buFontTx/>
              <a:buChar char="-"/>
            </a:pPr>
            <a:r>
              <a:rPr lang="en-US" b="1"/>
              <a:t>Xóa món</a:t>
            </a:r>
          </a:p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BE3C75-42B2-4785-B064-D742BF13E5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58" y="1139868"/>
            <a:ext cx="5616792" cy="44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0028-7509-4EC2-BD42-72F7EFED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FC68B-0624-41CA-A10C-37105D60F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>
              <a:buAutoNum type="alphaUcPeriod"/>
            </a:pPr>
            <a:r>
              <a:rPr lang="en-US"/>
              <a:t>Biểu đồ tuần tự thiết kế hệ thống</a:t>
            </a:r>
          </a:p>
          <a:p>
            <a:pPr marL="285750" indent="-285750">
              <a:buFontTx/>
              <a:buChar char="-"/>
            </a:pPr>
            <a:r>
              <a:rPr lang="en-US"/>
              <a:t>Tạo tài khoản</a:t>
            </a:r>
          </a:p>
          <a:p>
            <a:pPr marL="285750" indent="-285750">
              <a:buFontTx/>
              <a:buChar char="-"/>
            </a:pPr>
            <a:r>
              <a:rPr lang="en-US"/>
              <a:t>Đăng nhập</a:t>
            </a:r>
          </a:p>
          <a:p>
            <a:pPr marL="285750" indent="-285750">
              <a:buFontTx/>
              <a:buChar char="-"/>
            </a:pPr>
            <a:r>
              <a:rPr lang="en-US"/>
              <a:t>Tìm kiếm hàng hóa</a:t>
            </a:r>
          </a:p>
          <a:p>
            <a:pPr marL="285750" indent="-285750">
              <a:buFontTx/>
              <a:buChar char="-"/>
            </a:pPr>
            <a:r>
              <a:rPr lang="en-US"/>
              <a:t>Đặt món</a:t>
            </a:r>
          </a:p>
          <a:p>
            <a:pPr marL="285750" indent="-285750">
              <a:buFontTx/>
              <a:buChar char="-"/>
            </a:pPr>
            <a:r>
              <a:rPr lang="en-US"/>
              <a:t>Thêm món </a:t>
            </a:r>
          </a:p>
          <a:p>
            <a:pPr marL="285750" indent="-285750">
              <a:buFontTx/>
              <a:buChar char="-"/>
            </a:pPr>
            <a:r>
              <a:rPr lang="en-US"/>
              <a:t>Cập nhật món</a:t>
            </a:r>
          </a:p>
          <a:p>
            <a:pPr marL="285750" indent="-285750">
              <a:buFontTx/>
              <a:buChar char="-"/>
            </a:pPr>
            <a:r>
              <a:rPr lang="en-US"/>
              <a:t>Xóa món</a:t>
            </a:r>
          </a:p>
          <a:p>
            <a:pPr marL="285750" indent="-285750">
              <a:buFontTx/>
              <a:buChar char="-"/>
            </a:pPr>
            <a:r>
              <a:rPr lang="en-US" sz="2900" b="1"/>
              <a:t>Thanh toán</a:t>
            </a:r>
          </a:p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22354D-6990-42E0-83B1-F1F6E0DC23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59" y="1077238"/>
            <a:ext cx="6376379" cy="44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29DF-E094-46C0-8AAE-9F02A94C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20996-C781-4357-99FA-413E7A362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B. Biểu đồ lớp thiết kế hệ thống</a:t>
            </a:r>
          </a:p>
          <a:p>
            <a:r>
              <a:rPr lang="en-US" b="1"/>
              <a:t>- Tạo tài khoản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D527F0-90DC-460B-80DF-4222D0F00F2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97" y="2068190"/>
            <a:ext cx="6238941" cy="30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2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9431-3927-4658-B736-3330BAF0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1856F-E28B-4561-BD27-872662D60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B. Biểu đồ lớp thiết kế hệ thống</a:t>
            </a:r>
          </a:p>
          <a:p>
            <a:r>
              <a:rPr lang="en-US"/>
              <a:t>- Tạo tài khoản</a:t>
            </a:r>
          </a:p>
          <a:p>
            <a:r>
              <a:rPr lang="en-US" b="1"/>
              <a:t>- Đăng nhập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EEA35-7C04-4688-955F-71948C1984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99" y="2068190"/>
            <a:ext cx="6527039" cy="31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565C-000B-4ED8-A324-2D2580C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35EA2-6122-449A-88D0-AAC3A6884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B. Biểu đồ lớp thiết kế hệ thống</a:t>
            </a:r>
          </a:p>
          <a:p>
            <a:r>
              <a:rPr lang="en-US"/>
              <a:t>- Tạo tài khoản</a:t>
            </a:r>
          </a:p>
          <a:p>
            <a:r>
              <a:rPr lang="en-US"/>
              <a:t>- Đăng nhập</a:t>
            </a:r>
          </a:p>
          <a:p>
            <a:r>
              <a:rPr lang="en-US" sz="2000" b="1"/>
              <a:t>- Tìm kiếm hàng hóa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3409B-ECDB-4B22-B442-274FE5330FC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2068190"/>
            <a:ext cx="5927725" cy="278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91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763CE-DCDA-412A-9A16-11231F9D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B387A-0FB3-476E-BD74-D74538E81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B. Biểu đồ lớp thiết kế hệ thống</a:t>
            </a:r>
          </a:p>
          <a:p>
            <a:r>
              <a:rPr lang="en-US"/>
              <a:t>- Tạo tài khoản</a:t>
            </a:r>
          </a:p>
          <a:p>
            <a:r>
              <a:rPr lang="en-US"/>
              <a:t>- Đăng nhập</a:t>
            </a:r>
          </a:p>
          <a:p>
            <a:r>
              <a:rPr lang="en-US"/>
              <a:t>- Tìm kiếm hàng hóa</a:t>
            </a:r>
          </a:p>
          <a:p>
            <a:r>
              <a:rPr lang="en-US" sz="2000" b="1"/>
              <a:t>- Đặt món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C2F28-86D1-4CFB-AFF7-6AE2AFD034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1975849"/>
            <a:ext cx="5927725" cy="29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06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C72C-DFD5-468C-AB98-E7D9CC76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8470C-E1F2-425D-8C28-B3B984FF3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B. Biểu đồ lớp thiết kế hệ thống</a:t>
            </a:r>
          </a:p>
          <a:p>
            <a:r>
              <a:rPr lang="en-US"/>
              <a:t>- Tạo tài khoản</a:t>
            </a:r>
          </a:p>
          <a:p>
            <a:r>
              <a:rPr lang="en-US"/>
              <a:t>- Đăng nhập</a:t>
            </a:r>
          </a:p>
          <a:p>
            <a:r>
              <a:rPr lang="en-US"/>
              <a:t>- Tìm kiếm hàng hóa</a:t>
            </a:r>
          </a:p>
          <a:p>
            <a:r>
              <a:rPr lang="en-US"/>
              <a:t>- Đặt món</a:t>
            </a:r>
          </a:p>
          <a:p>
            <a:r>
              <a:rPr lang="en-US" sz="2000" b="1"/>
              <a:t>- Thêm món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EC3DD1-3198-4772-8245-9A2D3524BA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77" y="2149938"/>
            <a:ext cx="6489461" cy="33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1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E9C3-F2EF-457A-B32D-C99C20F7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Đặt vấn đề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91043-AD05-4B4A-83C9-6C58EE7F7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963235" cy="352851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- Sự phát triển của th</a:t>
            </a:r>
            <a:r>
              <a:rPr lang="vi-VN"/>
              <a:t>ư</a:t>
            </a:r>
            <a:r>
              <a:rPr lang="en-US"/>
              <a:t>ờng mại điện tử.</a:t>
            </a:r>
          </a:p>
          <a:p>
            <a:pPr marL="0" indent="0">
              <a:buNone/>
            </a:pPr>
            <a:r>
              <a:rPr lang="en-US"/>
              <a:t>- Nhu cầu ăn uống là không thể thiếu đối với cuộc sống th</a:t>
            </a:r>
            <a:r>
              <a:rPr lang="vi-VN"/>
              <a:t>ư</a:t>
            </a:r>
            <a:r>
              <a:rPr lang="en-US"/>
              <a:t>ờng ngày.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C7DB0-E737-4F8F-B4A0-A84F83DC9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94" y="1982180"/>
            <a:ext cx="4729032" cy="38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31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5337-CDF7-424A-87A5-1D6A9070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31855-8D5D-49AF-984A-8098FA3CA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B. Biểu đồ lớp thiết kế hệ thống</a:t>
            </a:r>
          </a:p>
          <a:p>
            <a:r>
              <a:rPr lang="en-US"/>
              <a:t>- Tạo tài khoản</a:t>
            </a:r>
          </a:p>
          <a:p>
            <a:r>
              <a:rPr lang="en-US"/>
              <a:t>- Đăng nhập</a:t>
            </a:r>
          </a:p>
          <a:p>
            <a:r>
              <a:rPr lang="en-US"/>
              <a:t>- Tìm kiếm hàng hóa</a:t>
            </a:r>
          </a:p>
          <a:p>
            <a:r>
              <a:rPr lang="en-US"/>
              <a:t>- Đặt món</a:t>
            </a:r>
          </a:p>
          <a:p>
            <a:r>
              <a:rPr lang="en-US"/>
              <a:t>- Thêm món</a:t>
            </a:r>
          </a:p>
          <a:p>
            <a:r>
              <a:rPr lang="en-US" sz="2200" b="1"/>
              <a:t>- Cập nhật món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A68F6-634D-43C7-9E2E-FEADC97065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59" y="2149938"/>
            <a:ext cx="6401779" cy="31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5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8C25C-C1F5-47AE-B26D-05EEEF43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83158-4D4E-49E0-A75B-3912DFE6C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B. Biểu đồ lớp thiết kế hệ thống</a:t>
            </a:r>
          </a:p>
          <a:p>
            <a:r>
              <a:rPr lang="en-US"/>
              <a:t>- Tạo tài khoản</a:t>
            </a:r>
          </a:p>
          <a:p>
            <a:r>
              <a:rPr lang="en-US"/>
              <a:t>- Đăng nhập</a:t>
            </a:r>
          </a:p>
          <a:p>
            <a:r>
              <a:rPr lang="en-US"/>
              <a:t>- Tìm kiếm hàng hóa</a:t>
            </a:r>
          </a:p>
          <a:p>
            <a:r>
              <a:rPr lang="en-US"/>
              <a:t>- Đặt món</a:t>
            </a:r>
          </a:p>
          <a:p>
            <a:r>
              <a:rPr lang="en-US"/>
              <a:t>- Thêm món</a:t>
            </a:r>
          </a:p>
          <a:p>
            <a:r>
              <a:rPr lang="en-US"/>
              <a:t>- Cập nhật món</a:t>
            </a:r>
          </a:p>
          <a:p>
            <a:r>
              <a:rPr lang="en-US" sz="2400" b="1"/>
              <a:t>- Xóa món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293966-7BB3-4413-A253-AB147F5D571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2149938"/>
            <a:ext cx="5927725" cy="26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10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0825-206D-43B7-B2CD-00ED678B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8B73B-B343-4679-8AB8-399B9138F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B. Biểu đồ lớp thiết kế hệ thống</a:t>
            </a:r>
          </a:p>
          <a:p>
            <a:r>
              <a:rPr lang="en-US"/>
              <a:t>- Tạo tài khoản</a:t>
            </a:r>
          </a:p>
          <a:p>
            <a:r>
              <a:rPr lang="en-US"/>
              <a:t>- Đăng nhập</a:t>
            </a:r>
          </a:p>
          <a:p>
            <a:r>
              <a:rPr lang="en-US"/>
              <a:t>- Tìm kiếm hàng hóa</a:t>
            </a:r>
          </a:p>
          <a:p>
            <a:r>
              <a:rPr lang="en-US"/>
              <a:t>- Đặt món</a:t>
            </a:r>
          </a:p>
          <a:p>
            <a:r>
              <a:rPr lang="en-US"/>
              <a:t>- Thêm món</a:t>
            </a:r>
          </a:p>
          <a:p>
            <a:r>
              <a:rPr lang="en-US"/>
              <a:t>- Cập nhật món</a:t>
            </a:r>
          </a:p>
          <a:p>
            <a:r>
              <a:rPr lang="en-US"/>
              <a:t>- Xóa món</a:t>
            </a:r>
          </a:p>
          <a:p>
            <a:r>
              <a:rPr lang="en-US" sz="3200" b="1"/>
              <a:t>- Thanh toán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4DEDD-0AC4-4E05-9648-A6759E746F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2187314"/>
            <a:ext cx="5927725" cy="254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97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9551BB-EF49-4F44-980E-C986720D0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9" y="1478070"/>
            <a:ext cx="10137079" cy="37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163A-68E5-4C47-80F8-206AD8ED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đặc tả yêu cầu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94592-2F4D-4A37-A4FF-807E147F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DC15FC-CC73-49F8-A842-2FB4E4D91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A. Các đối t</a:t>
            </a:r>
            <a:r>
              <a:rPr lang="vi-VN"/>
              <a:t>ư</a:t>
            </a:r>
            <a:r>
              <a:rPr lang="en-US"/>
              <a:t>ợng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/>
              <a:t>- Visitor: Khách vãng lai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/>
              <a:t>- Customer: Khách hàng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/>
              <a:t>- Admin: Quản trị viên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00CDC-337E-4E06-B77F-D16844FA8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84" y="2614405"/>
            <a:ext cx="4649152" cy="16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2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3425-5861-4670-8279-8A85B816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đặc tả yêu cầu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09E3C8-54C1-496D-B285-E14C63F9F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654" y="1402916"/>
            <a:ext cx="7385963" cy="405843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DDFFB-4D3E-403A-9BC9-281702E07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6" y="3007112"/>
            <a:ext cx="3517567" cy="3064505"/>
          </a:xfrm>
        </p:spPr>
        <p:txBody>
          <a:bodyPr/>
          <a:lstStyle/>
          <a:p>
            <a:r>
              <a:rPr lang="en-US"/>
              <a:t>B. Chức năng hệ thống</a:t>
            </a:r>
          </a:p>
          <a:p>
            <a:pPr marL="285750" indent="-285750">
              <a:buFontTx/>
              <a:buChar char="-"/>
            </a:pPr>
            <a:r>
              <a:rPr lang="en-US"/>
              <a:t>Xem sản phẩm</a:t>
            </a:r>
          </a:p>
          <a:p>
            <a:pPr marL="285750" indent="-285750">
              <a:buFontTx/>
              <a:buChar char="-"/>
            </a:pPr>
            <a:r>
              <a:rPr lang="en-US"/>
              <a:t>Xem tỷ giá tiền tệ</a:t>
            </a:r>
          </a:p>
          <a:p>
            <a:pPr marL="285750" indent="-285750">
              <a:buFontTx/>
              <a:buChar char="-"/>
            </a:pPr>
            <a:r>
              <a:rPr lang="en-US"/>
              <a:t>Xem thời tiết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2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E703-C40C-4FB3-955E-3596A5C8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đặc tả yêu cầu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3996AF-4B96-4B23-A3D8-05A41AD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30" y="1073050"/>
            <a:ext cx="7507569" cy="41252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44BAC-60FC-4CAE-91FA-7E19CAD8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B. Chức năng hệ thống</a:t>
            </a:r>
          </a:p>
          <a:p>
            <a:pPr marL="285750" indent="-285750">
              <a:buFontTx/>
              <a:buChar char="-"/>
            </a:pPr>
            <a:r>
              <a:rPr lang="en-US"/>
              <a:t>Xem sản phẩm</a:t>
            </a:r>
          </a:p>
          <a:p>
            <a:pPr marL="285750" indent="-285750">
              <a:buFontTx/>
              <a:buChar char="-"/>
            </a:pPr>
            <a:r>
              <a:rPr lang="en-US"/>
              <a:t>Xem tỷ giá tiền tệ</a:t>
            </a:r>
          </a:p>
          <a:p>
            <a:pPr marL="285750" indent="-285750">
              <a:buFontTx/>
              <a:buChar char="-"/>
            </a:pPr>
            <a:r>
              <a:rPr lang="en-US"/>
              <a:t>Xem thời tiết</a:t>
            </a:r>
          </a:p>
          <a:p>
            <a:r>
              <a:rPr lang="en-US"/>
              <a:t>-    Xem tin tức </a:t>
            </a:r>
          </a:p>
        </p:txBody>
      </p:sp>
    </p:spTree>
    <p:extLst>
      <p:ext uri="{BB962C8B-B14F-4D97-AF65-F5344CB8AC3E}">
        <p14:creationId xmlns:p14="http://schemas.microsoft.com/office/powerpoint/2010/main" val="148761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4315-A0FF-498C-BF4C-FB055C93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Phân tích đặc tả yêu cầu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164816-F306-4262-8FE5-9EBF19378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043" y="171839"/>
            <a:ext cx="5927725" cy="32571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8D2E1-9471-4D6E-8AF6-92FEA73C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B. Chức năng hệ thống</a:t>
            </a:r>
          </a:p>
          <a:p>
            <a:pPr marL="285750" indent="-285750">
              <a:buFontTx/>
              <a:buChar char="-"/>
            </a:pPr>
            <a:r>
              <a:rPr lang="en-US"/>
              <a:t>Xem sản phẩm</a:t>
            </a:r>
          </a:p>
          <a:p>
            <a:pPr marL="285750" indent="-285750">
              <a:buFontTx/>
              <a:buChar char="-"/>
            </a:pPr>
            <a:r>
              <a:rPr lang="en-US"/>
              <a:t>Xem tỷ giá tiền tệ</a:t>
            </a:r>
          </a:p>
          <a:p>
            <a:pPr marL="285750" indent="-285750">
              <a:buFontTx/>
              <a:buChar char="-"/>
            </a:pPr>
            <a:r>
              <a:rPr lang="en-US"/>
              <a:t>Xem thời tiết</a:t>
            </a:r>
          </a:p>
          <a:p>
            <a:pPr marL="285750" indent="-285750">
              <a:buFontTx/>
              <a:buChar char="-"/>
            </a:pPr>
            <a:r>
              <a:rPr lang="en-US"/>
              <a:t>Xem tin tức </a:t>
            </a:r>
          </a:p>
          <a:p>
            <a:pPr marL="285750" indent="-285750">
              <a:buFontTx/>
              <a:buChar char="-"/>
            </a:pPr>
            <a:r>
              <a:rPr lang="en-US"/>
              <a:t>Thanh toán hóa đ</a:t>
            </a:r>
            <a:r>
              <a:rPr lang="vi-VN"/>
              <a:t>ơ</a:t>
            </a:r>
            <a:r>
              <a:rPr lang="en-US"/>
              <a:t>n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76094-AE53-4D72-A959-346CBE38F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043" y="3429000"/>
            <a:ext cx="5927725" cy="32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603F-0140-4D6C-8DB4-DCB5A4E8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  <a:br>
              <a:rPr lang="en-US" b="1"/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CEA9D-7395-4ADC-84EC-8DBD078FB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lphaUcPeriod"/>
            </a:pPr>
            <a:r>
              <a:rPr lang="en-US"/>
              <a:t>Biểu đồ tuần tự thiết kế hệ thống</a:t>
            </a:r>
          </a:p>
          <a:p>
            <a:r>
              <a:rPr lang="en-US"/>
              <a:t>- Tạo tài khoản</a:t>
            </a:r>
          </a:p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A138E9-2961-46EC-87F9-6014AE40A33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2204812"/>
            <a:ext cx="5927725" cy="25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52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6FF9-689B-4A2D-8C84-9CB910A0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BDB0E-39FA-43F7-8DE2-958B64762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lphaUcPeriod"/>
            </a:pPr>
            <a:r>
              <a:rPr lang="en-US"/>
              <a:t>Biểu đồ tuần tự thiết kế hệ thống</a:t>
            </a:r>
          </a:p>
          <a:p>
            <a:pPr marL="285750" indent="-285750">
              <a:buFontTx/>
              <a:buChar char="-"/>
            </a:pPr>
            <a:r>
              <a:rPr lang="en-US"/>
              <a:t>Tạo tài khoản</a:t>
            </a:r>
          </a:p>
          <a:p>
            <a:pPr marL="285750" indent="-285750">
              <a:buFontTx/>
              <a:buChar char="-"/>
            </a:pPr>
            <a:r>
              <a:rPr lang="en-US" b="1"/>
              <a:t>Đăng nhập</a:t>
            </a:r>
          </a:p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EF9DE-281E-4F42-B93D-4114842413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88" y="1788319"/>
            <a:ext cx="55911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7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3A0E-C8CC-4E09-B30D-84CBD15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Xây dựng ứng dụng thực tế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9D137-2879-4F9A-9A18-F214C4B36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lphaUcPeriod"/>
            </a:pPr>
            <a:r>
              <a:rPr lang="en-US"/>
              <a:t>Biểu đồ tuần tự thiết kế hệ thống</a:t>
            </a:r>
          </a:p>
          <a:p>
            <a:pPr marL="285750" indent="-285750">
              <a:buFontTx/>
              <a:buChar char="-"/>
            </a:pPr>
            <a:r>
              <a:rPr lang="en-US"/>
              <a:t>Tạo tài khoản</a:t>
            </a:r>
          </a:p>
          <a:p>
            <a:pPr marL="285750" indent="-285750">
              <a:buFontTx/>
              <a:buChar char="-"/>
            </a:pPr>
            <a:r>
              <a:rPr lang="en-US"/>
              <a:t>Đăng nhập</a:t>
            </a:r>
          </a:p>
          <a:p>
            <a:pPr marL="285750" indent="-285750">
              <a:buFontTx/>
              <a:buChar char="-"/>
            </a:pPr>
            <a:r>
              <a:rPr lang="en-US" b="1"/>
              <a:t>Tìm kiếm hàng hóa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C38E17-2FBE-43B0-A60F-35DFBEAF73E1}"/>
              </a:ext>
            </a:extLst>
          </p:cNvPr>
          <p:cNvSpPr txBox="1">
            <a:spLocks/>
          </p:cNvSpPr>
          <p:nvPr/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42D7448-49AC-4CFF-AD1B-E96A09888A30}"/>
              </a:ext>
            </a:extLst>
          </p:cNvPr>
          <p:cNvSpPr txBox="1">
            <a:spLocks/>
          </p:cNvSpPr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DD9C7B-ADFE-4936-8AD9-9694A3C6D4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13" y="2144141"/>
            <a:ext cx="5927725" cy="263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2666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{BA1FB5E6-770B-46BE-8CC1-A017BB9A1650}tf56160789</Template>
  <TotalTime>0</TotalTime>
  <Words>681</Words>
  <Application>Microsoft Office PowerPoint</Application>
  <PresentationFormat>Widescreen</PresentationFormat>
  <Paragraphs>135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Bookman Old Style</vt:lpstr>
      <vt:lpstr>Calibri</vt:lpstr>
      <vt:lpstr>Franklin Gothic Book</vt:lpstr>
      <vt:lpstr>Times New Roman</vt:lpstr>
      <vt:lpstr>1_RetrospectVTI</vt:lpstr>
      <vt:lpstr>THƯƠNG MẠI ĐIỆN TỬ</vt:lpstr>
      <vt:lpstr>1. Đặt vấn đề</vt:lpstr>
      <vt:lpstr>2. Phân tích đặc tả yêu cầu</vt:lpstr>
      <vt:lpstr>2. Phân tích đặc tả yêu cầu</vt:lpstr>
      <vt:lpstr>2. Phân tích đặc tả yêu cầu</vt:lpstr>
      <vt:lpstr>2. Phân tích đặc tả yêu cầu</vt:lpstr>
      <vt:lpstr>3. Xây dựng ứng dụng thực tế 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3. Xây dựng ứng dụng thực tế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2020-06-14T13:49:18Z</dcterms:created>
  <dcterms:modified xsi:type="dcterms:W3CDTF">2020-06-14T15:03:26Z</dcterms:modified>
</cp:coreProperties>
</file>